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8" autoAdjust="0"/>
    <p:restoredTop sz="67682" autoAdjust="0"/>
  </p:normalViewPr>
  <p:slideViewPr>
    <p:cSldViewPr snapToGrid="0">
      <p:cViewPr varScale="1">
        <p:scale>
          <a:sx n="40" d="100"/>
          <a:sy n="40" d="100"/>
        </p:scale>
        <p:origin x="36" y="3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24B18-A9F1-44F7-BCB0-15A25134B578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178C21-A8BB-4A05-BD97-163EA176B3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051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https://www.nbcnews.com/feature/college-game-plan/drink-spiking-college-may-be-more-common-thought-n581881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78C21-A8BB-4A05-BD97-163EA176B36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38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857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04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90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12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08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22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2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46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76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398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608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D9EAC-7A23-44B8-8D1D-6E4581A466B1}" type="datetimeFigureOut">
              <a:rPr lang="en-US" smtClean="0"/>
              <a:t>10/18/2017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76F38-0BF8-49EB-B80A-36ECCD3594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60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47850"/>
            <a:ext cx="4111560" cy="2811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5863" y="2771775"/>
            <a:ext cx="3102545" cy="392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3020" y="189488"/>
            <a:ext cx="1565685" cy="1540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77" descr="Inventor Picure two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17525" y="295275"/>
            <a:ext cx="5024450" cy="112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Shape 76" descr="Inventor Picture on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78350" y="1730225"/>
            <a:ext cx="2502799" cy="15878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78"/>
          <p:cNvSpPr txBox="1"/>
          <p:nvPr/>
        </p:nvSpPr>
        <p:spPr>
          <a:xfrm>
            <a:off x="8549400" y="3628750"/>
            <a:ext cx="2598900" cy="25434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Design Considerations </a:t>
            </a:r>
          </a:p>
          <a:p>
            <a:pPr marL="228600" lvl="0" rtl="0">
              <a:spcBef>
                <a:spcPts val="0"/>
              </a:spcBef>
            </a:pPr>
            <a:r>
              <a:rPr lang="en" dirty="0">
                <a:solidFill>
                  <a:schemeClr val="tx1"/>
                </a:solidFill>
              </a:rPr>
              <a:t>3D Printed</a:t>
            </a:r>
          </a:p>
          <a:p>
            <a:pPr marL="228600" lvl="0" rtl="0">
              <a:spcBef>
                <a:spcPts val="0"/>
              </a:spcBef>
            </a:pPr>
            <a:r>
              <a:rPr lang="en" dirty="0">
                <a:solidFill>
                  <a:schemeClr val="tx1"/>
                </a:solidFill>
              </a:rPr>
              <a:t>“Fish-Hook” Corner</a:t>
            </a:r>
          </a:p>
          <a:p>
            <a:pPr marL="228600" lvl="0" rtl="0">
              <a:spcBef>
                <a:spcPts val="0"/>
              </a:spcBef>
            </a:pPr>
            <a:r>
              <a:rPr lang="en" dirty="0">
                <a:solidFill>
                  <a:schemeClr val="tx1"/>
                </a:solidFill>
              </a:rPr>
              <a:t>Leak Proof</a:t>
            </a:r>
          </a:p>
          <a:p>
            <a:pPr marL="228600" lvl="0" rtl="0">
              <a:spcBef>
                <a:spcPts val="0"/>
              </a:spcBef>
            </a:pPr>
            <a:r>
              <a:rPr lang="en" dirty="0">
                <a:solidFill>
                  <a:schemeClr val="tx1"/>
                </a:solidFill>
              </a:rPr>
              <a:t>Reduced Surface Area </a:t>
            </a:r>
            <a:r>
              <a:rPr lang="en" dirty="0" smtClean="0">
                <a:solidFill>
                  <a:schemeClr val="tx1"/>
                </a:solidFill>
              </a:rPr>
              <a:t>by </a:t>
            </a:r>
            <a:r>
              <a:rPr lang="en" dirty="0">
                <a:solidFill>
                  <a:schemeClr val="tx1"/>
                </a:solidFill>
              </a:rPr>
              <a:t>99.64</a:t>
            </a:r>
            <a:r>
              <a:rPr lang="en" dirty="0" smtClean="0">
                <a:solidFill>
                  <a:schemeClr val="tx1"/>
                </a:solidFill>
              </a:rPr>
              <a:t>%</a:t>
            </a:r>
          </a:p>
          <a:p>
            <a:pPr marL="228600" lvl="0">
              <a:buClr>
                <a:srgbClr val="FFFFFF"/>
              </a:buClr>
            </a:pPr>
            <a:r>
              <a:rPr lang="en" dirty="0">
                <a:solidFill>
                  <a:schemeClr val="tx1"/>
                </a:solidFill>
              </a:rPr>
              <a:t>Protects Against Drink Spiking    Area&lt;</a:t>
            </a:r>
            <a:r>
              <a:rPr lang="en" u="sng" dirty="0">
                <a:solidFill>
                  <a:schemeClr val="tx1"/>
                </a:solidFill>
              </a:rPr>
              <a:t>0.05 </a:t>
            </a:r>
            <a:r>
              <a:rPr lang="en" u="sng" dirty="0" smtClean="0">
                <a:solidFill>
                  <a:schemeClr val="tx1"/>
                </a:solidFill>
              </a:rPr>
              <a:t>in</a:t>
            </a:r>
            <a:r>
              <a:rPr lang="en" u="sng" baseline="30000" dirty="0" smtClean="0">
                <a:solidFill>
                  <a:schemeClr val="tx1"/>
                </a:solidFill>
              </a:rPr>
              <a:t>2</a:t>
            </a:r>
            <a:endParaRPr lang="en" u="sng" dirty="0">
              <a:solidFill>
                <a:schemeClr val="tx1"/>
              </a:solidFill>
            </a:endParaRPr>
          </a:p>
          <a:p>
            <a:pPr marL="228600" lvl="0">
              <a:buClr>
                <a:srgbClr val="FFFFFF"/>
              </a:buClr>
            </a:pPr>
            <a:r>
              <a:rPr lang="en" dirty="0">
                <a:solidFill>
                  <a:schemeClr val="tx1"/>
                </a:solidFill>
              </a:rPr>
              <a:t>Limits Alcohol Intake</a:t>
            </a:r>
            <a:br>
              <a:rPr lang="en" dirty="0">
                <a:solidFill>
                  <a:schemeClr val="tx1"/>
                </a:solidFill>
              </a:rPr>
            </a:br>
            <a:r>
              <a:rPr lang="en" dirty="0" smtClean="0">
                <a:solidFill>
                  <a:schemeClr val="tx1"/>
                </a:solidFill>
              </a:rPr>
              <a:t>Secure </a:t>
            </a:r>
            <a:r>
              <a:rPr lang="en" dirty="0">
                <a:solidFill>
                  <a:schemeClr val="tx1"/>
                </a:solidFill>
              </a:rPr>
              <a:t>Lid</a:t>
            </a:r>
            <a:br>
              <a:rPr lang="en" dirty="0">
                <a:solidFill>
                  <a:schemeClr val="tx1"/>
                </a:solidFill>
              </a:rPr>
            </a:br>
            <a:r>
              <a:rPr lang="en" dirty="0" smtClean="0">
                <a:solidFill>
                  <a:schemeClr val="tx1"/>
                </a:solidFill>
              </a:rPr>
              <a:t>Liquid </a:t>
            </a:r>
            <a:r>
              <a:rPr lang="en" dirty="0">
                <a:solidFill>
                  <a:schemeClr val="tx1"/>
                </a:solidFill>
              </a:rPr>
              <a:t>Tight Seal</a:t>
            </a:r>
            <a:endParaRPr lang="en" dirty="0">
              <a:solidFill>
                <a:schemeClr val="tx1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0" name="Shape 78"/>
          <p:cNvSpPr txBox="1"/>
          <p:nvPr/>
        </p:nvSpPr>
        <p:spPr>
          <a:xfrm>
            <a:off x="4318625" y="1740025"/>
            <a:ext cx="2598900" cy="812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Helps with binge drinking, and helping prevent doctored drinks</a:t>
            </a:r>
            <a:endParaRPr dirty="0"/>
          </a:p>
        </p:txBody>
      </p:sp>
      <p:pic>
        <p:nvPicPr>
          <p:cNvPr id="11" name="Shape 92" descr="IMG_1646.JPG"/>
          <p:cNvPicPr preferRelativeResize="0"/>
          <p:nvPr/>
        </p:nvPicPr>
        <p:blipFill rotWithShape="1">
          <a:blip r:embed="rId8">
            <a:alphaModFix/>
          </a:blip>
          <a:srcRect l="246" t="4749" r="2130" b="22044"/>
          <a:stretch/>
        </p:blipFill>
        <p:spPr>
          <a:xfrm>
            <a:off x="225222" y="3081198"/>
            <a:ext cx="3886338" cy="36385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6813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</TotalTime>
  <Words>39</Words>
  <Application>Microsoft Office PowerPoint</Application>
  <PresentationFormat>Widescreen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Bryn Loftness</dc:creator>
  <cp:lastModifiedBy>Bryn Loftness</cp:lastModifiedBy>
  <cp:revision>3</cp:revision>
  <dcterms:created xsi:type="dcterms:W3CDTF">2017-10-19T02:37:27Z</dcterms:created>
  <dcterms:modified xsi:type="dcterms:W3CDTF">2017-10-19T15:59:52Z</dcterms:modified>
</cp:coreProperties>
</file>

<file path=docProps/thumbnail.jpeg>
</file>